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8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400</Words>
  <Application>Microsoft Office PowerPoint</Application>
  <PresentationFormat>全屏显示(4:3)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Office 主题​​</vt:lpstr>
      <vt:lpstr>7_默认设计模板</vt:lpstr>
      <vt:lpstr>IHEP-1</vt:lpstr>
      <vt:lpstr>1_IHEP-1</vt:lpstr>
      <vt:lpstr>2_IHEP-1</vt:lpstr>
      <vt:lpstr>3_IHEP-1</vt:lpstr>
      <vt:lpstr>4_IHEP-1</vt:lpstr>
      <vt:lpstr>5_IHEP-1</vt:lpstr>
      <vt:lpstr>1_Office 主题​​</vt:lpstr>
      <vt:lpstr>After the discovery of Higgs:  Where are we going ?</vt:lpstr>
      <vt:lpstr>We live in a world described by the “Standard Model” </vt:lpstr>
      <vt:lpstr>The last piece of the “Standard Model”  Higgs is discovered at LHC@CERN in 2012</vt:lpstr>
      <vt:lpstr>This is a global effort of collaboration, technology, organization, …</vt:lpstr>
      <vt:lpstr>Future: where to go ?</vt:lpstr>
      <vt:lpstr>CEPC+SppC</vt:lpstr>
      <vt:lpstr>An international machine </vt:lpstr>
      <vt:lpstr>We are not alone</vt:lpstr>
      <vt:lpstr>Timeline (dream)</vt:lpstr>
      <vt:lpstr>It is difficult but very exciting  Let’s work for our dream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Beijing</dc:title>
  <dc:creator>admin</dc:creator>
  <cp:lastModifiedBy>admin</cp:lastModifiedBy>
  <cp:revision>76</cp:revision>
  <dcterms:created xsi:type="dcterms:W3CDTF">2013-12-16T00:08:38Z</dcterms:created>
  <dcterms:modified xsi:type="dcterms:W3CDTF">2014-02-22T23:51:39Z</dcterms:modified>
</cp:coreProperties>
</file>