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310" autoAdjust="0"/>
  </p:normalViewPr>
  <p:slideViewPr>
    <p:cSldViewPr>
      <p:cViewPr varScale="1">
        <p:scale>
          <a:sx n="89" d="100"/>
          <a:sy n="89" d="100"/>
        </p:scale>
        <p:origin x="-366" y="-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,amsmath,color}&#10;\begin{document}&#10;\begin{eqnarray*}&#10;\frac{\mathrm{d}\sigma}{\mathrm{d}\cos\theta}\sim&#10;1+\alpha\cos^2\theta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78"/>
  <p:tag name="BOXHEIGHT" val="296"/>
  <p:tag name="BOXFONT" val="10"/>
  <p:tag name="BOXWRAP" val="False"/>
  <p:tag name="WORKAROUNDTRANSPARENCYBUG" val="False"/>
  <p:tag name="ALLOWFONTSUBSTITUTION" val="False"/>
  <p:tag name="BITMAPFORMAT" val="pngmono"/>
  <p:tag name="ORIGWIDTH" val="208"/>
  <p:tag name="PICTUREFILESIZE" val="1247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,amsmath,color}&#10;\begin{document}&#10;\begin{eqnarray*}&#10;\rho\left(p_t,\eta\right)&#10;\end{eqnarray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78"/>
  <p:tag name="BOXHEIGHT" val="296"/>
  <p:tag name="BOXFONT" val="10"/>
  <p:tag name="BOXWRAP" val="False"/>
  <p:tag name="WORKAROUNDTRANSPARENCYBUG" val="False"/>
  <p:tag name="ALLOWFONTSUBSTITUTION" val="False"/>
  <p:tag name="BITMAPFORMAT" val="pngmono"/>
  <p:tag name="ORIGWIDTH" val="70"/>
  <p:tag name="PICTUREFILESIZE" val="45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,amsmath,color}&#10;\begin{document}&#10;\begin{eqnarray*}&#10;\frac{\mathrm{d}^2N^{promt}}{\mathrm{d}p_t\mathrm{d}\eta}&#10;\end{eqnarray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78"/>
  <p:tag name="BOXHEIGHT" val="296"/>
  <p:tag name="BOXFONT" val="10"/>
  <p:tag name="BOXWRAP" val="False"/>
  <p:tag name="WORKAROUNDTRANSPARENCYBUG" val="False"/>
  <p:tag name="ALLOWFONTSUBSTITUTION" val="False"/>
  <p:tag name="BITMAPFORMAT" val="pngmono"/>
  <p:tag name="ORIGWIDTH" val="92"/>
  <p:tag name="PICTUREFILESIZE" val="959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,amsmath,color}&#10;\begin{document}&#10;\begin{eqnarray*}&#10;\frac{\mathrm{d}^2N^{b\to J/\psi}}{\mathrm{d}p_t\mathrm{d}\eta}&#10;\end{eqnarray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78"/>
  <p:tag name="BOXHEIGHT" val="296"/>
  <p:tag name="BOXFONT" val="10"/>
  <p:tag name="BOXWRAP" val="False"/>
  <p:tag name="WORKAROUNDTRANSPARENCYBUG" val="False"/>
  <p:tag name="ALLOWFONTSUBSTITUTION" val="False"/>
  <p:tag name="BITMAPFORMAT" val="pngmono"/>
  <p:tag name="ORIGWIDTH" val="100"/>
  <p:tag name="PICTUREFILESIZE" val="1029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,amsmath,color}&#10;\begin{document}&#10;\begin{eqnarray*}&#10;\alpha\left(p_t,\eta\right)&#10;\end{eqnarray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78"/>
  <p:tag name="BOXHEIGHT" val="296"/>
  <p:tag name="BOXFONT" val="10"/>
  <p:tag name="BOXWRAP" val="False"/>
  <p:tag name="WORKAROUNDTRANSPARENCYBUG" val="False"/>
  <p:tag name="ALLOWFONTSUBSTITUTION" val="False"/>
  <p:tag name="BITMAPFORMAT" val="pngmono"/>
  <p:tag name="ORIGWIDTH" val="73"/>
  <p:tag name="PICTUREFILESIZE" val="4690"/>
</p:tagLst>
</file>

<file path=docProps/app.xml><?xml version="1.0" encoding="utf-8"?>
<Properties xmlns="http://schemas.openxmlformats.org/officeDocument/2006/extended-properties" xmlns:vt="http://schemas.openxmlformats.org/officeDocument/2006/docPropsVTypes">
  <TotalTime>4285</TotalTime>
  <Words>1174</Words>
  <Application>Microsoft Office PowerPoint</Application>
  <PresentationFormat>自定义</PresentationFormat>
  <Paragraphs>334</Paragraphs>
  <Slides>40</Slides>
  <Notes>31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演示文稿设计模板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3" baseType="lpstr">
      <vt:lpstr>Arial</vt:lpstr>
      <vt:lpstr>DejaVu Sans</vt:lpstr>
      <vt:lpstr>Times New Roman</vt:lpstr>
      <vt:lpstr>Comic Sans MS</vt:lpstr>
      <vt:lpstr>宋体</vt:lpstr>
      <vt:lpstr>Wingdings</vt:lpstr>
      <vt:lpstr>Symbol</vt:lpstr>
      <vt:lpstr>Euclid Symbol</vt:lpstr>
      <vt:lpstr>MS PGothic</vt:lpstr>
      <vt:lpstr>Gill Sans</vt:lpstr>
      <vt:lpstr>Office Theme</vt:lpstr>
      <vt:lpstr>Office Theme</vt:lpstr>
      <vt:lpstr>公式</vt:lpstr>
      <vt:lpstr>Status of the LHCb Experiment</vt:lpstr>
      <vt:lpstr>Outline</vt:lpstr>
      <vt:lpstr>幻灯片 3</vt:lpstr>
      <vt:lpstr>The LHCb Collaboration</vt:lpstr>
      <vt:lpstr>幻灯片 5</vt:lpstr>
      <vt:lpstr>Physics on LHCb</vt:lpstr>
      <vt:lpstr>b production on LHC(b)</vt:lpstr>
      <vt:lpstr>幻灯片 8</vt:lpstr>
      <vt:lpstr>幻灯片 9</vt:lpstr>
      <vt:lpstr>Unique accept. of LHCb</vt:lpstr>
      <vt:lpstr>LHCb Status</vt:lpstr>
      <vt:lpstr>LHCb Data (900GeV)</vt:lpstr>
      <vt:lpstr>LHCb Data (7TeV)</vt:lpstr>
      <vt:lpstr>2010 Preliminary (1)</vt:lpstr>
      <vt:lpstr>2010 Preliminary (2)</vt:lpstr>
      <vt:lpstr>Analysis in Tsinghua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Summary</vt:lpstr>
      <vt:lpstr>Thank you!</vt:lpstr>
      <vt:lpstr>幻灯片 29</vt:lpstr>
      <vt:lpstr>VELO Vertex resolution</vt:lpstr>
      <vt:lpstr>Prompt J/ production</vt:lpstr>
      <vt:lpstr>Identifying prompt J/</vt:lpstr>
      <vt:lpstr>Analysis Strategy</vt:lpstr>
      <vt:lpstr>幻灯片 34</vt:lpstr>
      <vt:lpstr>幻灯片 35</vt:lpstr>
      <vt:lpstr>幻灯片 36</vt:lpstr>
      <vt:lpstr>幻灯片 37</vt:lpstr>
      <vt:lpstr>Bc selection</vt:lpstr>
      <vt:lpstr>幻灯片 39</vt:lpstr>
      <vt:lpstr>幻灯片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Prospects for quarkonium studies at LHCb</dc:title>
  <cp:lastModifiedBy>USER</cp:lastModifiedBy>
  <cp:revision>451</cp:revision>
  <cp:lastPrinted>1601-01-01T00:00:00Z</cp:lastPrinted>
  <dcterms:created xsi:type="dcterms:W3CDTF">2010-02-08T21:29:25Z</dcterms:created>
  <dcterms:modified xsi:type="dcterms:W3CDTF">2010-04-29T01:52:58Z</dcterms:modified>
</cp:coreProperties>
</file>