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0000FF"/>
    <a:srgbClr val="FF3399"/>
    <a:srgbClr val="89898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0485" autoAdjust="0"/>
  </p:normalViewPr>
  <p:slideViewPr>
    <p:cSldViewPr>
      <p:cViewPr varScale="1">
        <p:scale>
          <a:sx n="95" d="100"/>
          <a:sy n="95" d="100"/>
        </p:scale>
        <p:origin x="-4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44"/>
    </p:cViewPr>
  </p:sorterViewPr>
  <p:gridSpacing cx="73736200" cy="7373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9638</TotalTime>
  <Words>1002</Words>
  <Application>Microsoft Office PowerPoint</Application>
  <PresentationFormat>全屏显示(4:3)</PresentationFormat>
  <Paragraphs>278</Paragraphs>
  <Slides>24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演示文稿设计模板</vt:lpstr>
      </vt:variant>
      <vt:variant>
        <vt:i4>3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43" baseType="lpstr">
      <vt:lpstr>Cambria</vt:lpstr>
      <vt:lpstr>HY견명조</vt:lpstr>
      <vt:lpstr>Arial</vt:lpstr>
      <vt:lpstr>Maiandra GD</vt:lpstr>
      <vt:lpstr>HY중고딕</vt:lpstr>
      <vt:lpstr>Wingdings 2</vt:lpstr>
      <vt:lpstr>맑은 고딕</vt:lpstr>
      <vt:lpstr>华文楷体</vt:lpstr>
      <vt:lpstr>Wingdings</vt:lpstr>
      <vt:lpstr>Symbol</vt:lpstr>
      <vt:lpstr>MS PMincho</vt:lpstr>
      <vt:lpstr>隶书</vt:lpstr>
      <vt:lpstr>Tahoma</vt:lpstr>
      <vt:lpstr>宋体</vt:lpstr>
      <vt:lpstr>龙腾四海</vt:lpstr>
      <vt:lpstr>龙腾四海</vt:lpstr>
      <vt:lpstr>龙腾四海</vt:lpstr>
      <vt:lpstr>Equation</vt:lpstr>
      <vt:lpstr>公式</vt:lpstr>
      <vt:lpstr>Light particle searches at Belle</vt:lpstr>
      <vt:lpstr>Contents</vt:lpstr>
      <vt:lpstr>幻灯片 3</vt:lpstr>
      <vt:lpstr>Belle Detector</vt:lpstr>
      <vt:lpstr>Search for the X(1812) in B±  K±ωφ </vt:lpstr>
      <vt:lpstr>Near-threshold enhancement</vt:lpstr>
      <vt:lpstr>Speculation</vt:lpstr>
      <vt:lpstr>Motivation</vt:lpstr>
      <vt:lpstr>Event Selection</vt:lpstr>
      <vt:lpstr>Kinematic variables, E and Mbc</vt:lpstr>
      <vt:lpstr>Continuum Suppression</vt:lpstr>
      <vt:lpstr>Background Study</vt:lpstr>
      <vt:lpstr>BBbar Background</vt:lpstr>
      <vt:lpstr>Result </vt:lpstr>
      <vt:lpstr>Result</vt:lpstr>
      <vt:lpstr>Search for a light pseudo-scalar particle X0(214)  +-  </vt:lpstr>
      <vt:lpstr>HyperCP Exotic Events</vt:lpstr>
      <vt:lpstr>Possible Decay Modes for Further Search  at B-Factory</vt:lpstr>
      <vt:lpstr>Expected BR as sgoldstino</vt:lpstr>
      <vt:lpstr>Event selection and Signal efficiency</vt:lpstr>
      <vt:lpstr>Background Study</vt:lpstr>
      <vt:lpstr>Systematic and Upper limit</vt:lpstr>
      <vt:lpstr>Summary</vt:lpstr>
      <vt:lpstr>THANK YOU</vt:lpstr>
    </vt:vector>
  </TitlesOfParts>
  <Company>KNU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hjhyun</dc:creator>
  <cp:lastModifiedBy>USER</cp:lastModifiedBy>
  <cp:revision>1121</cp:revision>
  <dcterms:created xsi:type="dcterms:W3CDTF">2009-05-12T11:43:54Z</dcterms:created>
  <dcterms:modified xsi:type="dcterms:W3CDTF">2010-04-29T01:57:41Z</dcterms:modified>
</cp:coreProperties>
</file>